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rPr>
              <a:t>Devaprasad</a:t>
            </a:r>
            <a:r>
              <a:rPr lang="en-US" sz="2000" b="1" dirty="0">
                <a:solidFill>
                  <a:srgbClr val="2F5496"/>
                </a:solidFill>
              </a:rPr>
              <a:t> K M</a:t>
            </a:r>
            <a:r>
              <a:rPr lang="en-US" sz="2000" b="1" dirty="0">
                <a:solidFill>
                  <a:srgbClr val="2F5496"/>
                </a:solidFill>
                <a:latin typeface="Arial"/>
                <a:ea typeface="Arial"/>
                <a:cs typeface="Arial"/>
                <a:sym typeface="Arial"/>
              </a:rPr>
              <a:t> – AU810021114314</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2800" b="1" dirty="0">
                <a:latin typeface="Times New Roman" panose="02020603050405020304" pitchFamily="18" charset="0"/>
                <a:cs typeface="Times New Roman" panose="02020603050405020304" pitchFamily="18" charset="0"/>
              </a:rPr>
              <a:t>https://github.com/Deva4314/Devaprasad-K-M-810021114314</a:t>
            </a:r>
            <a:endParaRPr sz="2800" b="1" dirty="0">
              <a:latin typeface="Times New Roman" panose="02020603050405020304" pitchFamily="18" charset="0"/>
              <a:cs typeface="Times New Roman" panose="02020603050405020304" pitchFamily="18" charset="0"/>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3" name="Online Converter - Convert Image, Video, Audio, &amp; Document Files">
            <a:hlinkClick r:id="" action="ppaction://media"/>
            <a:extLst>
              <a:ext uri="{FF2B5EF4-FFF2-40B4-BE49-F238E27FC236}">
                <a16:creationId xmlns:a16="http://schemas.microsoft.com/office/drawing/2014/main" id="{E2F2E3F3-6180-9DFD-ED57-8EEFBB9D768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50449" y="1291472"/>
            <a:ext cx="10972800" cy="525922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69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TotalTime>
  <Words>561</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DEVA</dc:creator>
  <cp:lastModifiedBy>DEVA PRASAD KM</cp:lastModifiedBy>
  <cp:revision>5</cp:revision>
  <dcterms:modified xsi:type="dcterms:W3CDTF">2024-04-18T10:34:43Z</dcterms:modified>
</cp:coreProperties>
</file>